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94" r:id="rId2"/>
    <p:sldId id="396" r:id="rId3"/>
    <p:sldId id="401" r:id="rId4"/>
    <p:sldId id="40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63"/>
  </p:normalViewPr>
  <p:slideViewPr>
    <p:cSldViewPr snapToGrid="0" snapToObjects="1">
      <p:cViewPr varScale="1">
        <p:scale>
          <a:sx n="121" d="100"/>
          <a:sy n="121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01555-FAA2-F047-AB19-FA09630E0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55666-2DBF-D240-B6FD-1816CDD3AE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67BA1-9F76-A841-8138-1538978B9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AF26A-A4C3-9A4B-B4F7-2F6ADF745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C029D-8221-B146-AABB-8D34666AD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45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8F0A1-D87B-FB43-BA73-44C96375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99F08A-62B4-BC49-A74E-E06C573F5D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BC524-CDAC-B345-86EC-CCE2A5A64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7B144-2D5D-1B40-9886-D4AA1708F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F2A4A-4BCD-694E-8862-AE4F8F754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493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F59188-1CE4-E644-AA55-0009962D9D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45D281-5A32-6B43-A791-4FB0C01948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A8A7C-90E0-5C42-AE83-7C9DE1E9F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2CFEF-11C8-B54B-B53D-1A703FC85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F353C-B568-2846-AEEC-101EA7431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40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4AD19-CCDE-824A-9CAF-80A25C67B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57DC0-6A22-194C-BC0C-82F983B19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3A47A8-893F-6D4E-8AE2-F74149458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92A78-429E-674F-BE9F-D5719B861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85AF3-DEF1-2B48-814D-8833747FC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831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FEEF0-3713-4D41-8EA3-ED631E131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B1E8-2623-1F46-9224-31AFE0ECB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53541-16DC-3845-BCE4-FE1359AB5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4B1AC-1103-604B-B7F5-8B37D55AB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6DE42-46D5-7240-BD43-094C14651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415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9849C-5360-214B-9DFE-E9A6D4859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0C4BC-1C73-2045-903F-9131D535EA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076D36-0309-0D48-B080-A741C7A9D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A11859-4E6E-EC4D-8142-32385FC55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C23B78-A04B-FF49-885A-A023062C8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B8C95D-BBD9-7D41-9A8E-EECE06F89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55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93946-034A-FD46-A43D-2263B61B4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0CB4-09CA-BD4B-BE96-9D62AA166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003B80-6556-8047-8251-01399A2905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B0C6CC-06A8-9549-AFDD-E2AAEAED6B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E05169-491C-D348-AB91-C26E36B986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41FA99-086C-2944-B397-BBF4F3AB2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048F1F-EC02-F141-8849-E51F52C9C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999C6B-E117-5B4A-8CAB-92651EAEF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70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07F44-EFAA-5446-B40D-CEB8FB5D1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24C3F4-1650-C041-B3B9-7F95E0CBF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F4E3E-83AB-A341-A01E-C02752243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807FE-F2E6-0544-9BCE-E1FCC071E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581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F0B45B-4232-CF46-BF56-E26889F24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79E469-6E1E-A84D-BB25-65036900E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A9A70-7B9C-F940-AF48-5B1C795DD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16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9146B-41D3-7E47-9B58-D7B761A34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77D3A-B322-F149-B2C0-09F3D45CC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83A44-F5C7-A247-A67A-497183F3E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3FFC4C-9E14-204A-AE5B-0E196DD2F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4CB978-0131-0940-8086-9955A9614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84293-D7D6-4043-8A85-5B7FA37B0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9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6902C-8A9B-9B46-811E-50E439B8A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33F3A8-3596-F54E-BC20-16D8CC58B0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6AA73C-0B03-DA43-93BB-4D28B28B1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CDEAE-B0C6-8F47-AAEE-C2FF99D46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89B1C7-78FC-A245-9838-B4808264C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29D768-9E48-BF4C-839A-668867EC1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471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8C7941-5FAA-C347-AB74-B2221F401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A6D0C-4A7C-7946-9784-A5EE820F5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21A36-A187-6C40-A911-61FC81B951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C2300-4860-2049-9D62-1A26F612CDA7}" type="datetimeFigureOut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D2971-BCA1-7145-ABC0-434D6B526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68EFE-7D63-504D-A32F-A907E7002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072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iff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cDNA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8C359B-D185-7646-9070-D805950B63E6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RNA plate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4CA3BF-B93B-5D45-88BE-7AD738807D38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cDNA plate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BFFACC-B6FE-8046-A4A8-9382FBE11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7DBF84-F67B-D54C-AFDC-9074350F5F65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mix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6FB01F-3606-B44D-AF60-5EC98187E154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RT reaction mix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EA6591-9200-2A4D-8331-A735AFBE7750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DAFBCF-13F7-2142-B9C5-1C789E7A5A32}"/>
              </a:ext>
            </a:extLst>
          </p:cNvPr>
          <p:cNvSpPr txBox="1"/>
          <p:nvPr/>
        </p:nvSpPr>
        <p:spPr>
          <a:xfrm>
            <a:off x="3065038" y="5569366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24E024-0F2C-7341-B7CB-C15D9F58DCB4}"/>
              </a:ext>
            </a:extLst>
          </p:cNvPr>
          <p:cNvSpPr txBox="1"/>
          <p:nvPr/>
        </p:nvSpPr>
        <p:spPr>
          <a:xfrm>
            <a:off x="4460967" y="5543923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B9EE6-F808-C944-899A-03679BD9A737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9BA834-38EC-2444-ADCB-B6B972ED8E1B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P300_multi</a:t>
            </a:r>
          </a:p>
        </p:txBody>
      </p:sp>
    </p:spTree>
    <p:extLst>
      <p:ext uri="{BB962C8B-B14F-4D97-AF65-F5344CB8AC3E}">
        <p14:creationId xmlns:p14="http://schemas.microsoft.com/office/powerpoint/2010/main" val="390186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9A24CA0-9E95-9A45-B7EA-CC6FD7BAC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PCR tiling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762566-0AF5-0A41-8718-E7C69CEE199F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Pool A / mastermix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55FBE1-A7F9-5547-91D0-2351716AF6C2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Pool B / mastermix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7E7273A-C794-524D-8CB9-449178DE48B1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cDNA plate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2101A8-61A0-A240-8487-087B0804E215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PCR plate 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ECA4C4F-06D6-BA4B-AAFA-9E82C673682C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7641BC5-3627-9E40-9788-E7E34AFAEA08}"/>
              </a:ext>
            </a:extLst>
          </p:cNvPr>
          <p:cNvSpPr txBox="1"/>
          <p:nvPr/>
        </p:nvSpPr>
        <p:spPr>
          <a:xfrm>
            <a:off x="4501952" y="3730822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PCR plate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DFB480-DE23-3146-9127-4D2D2D93CD84}"/>
              </a:ext>
            </a:extLst>
          </p:cNvPr>
          <p:cNvSpPr txBox="1"/>
          <p:nvPr/>
        </p:nvSpPr>
        <p:spPr>
          <a:xfrm>
            <a:off x="3065038" y="5569366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/>
              <a:t>2</a:t>
            </a:r>
            <a:r>
              <a:rPr lang="en-US" sz="1400" dirty="0"/>
              <a:t>0</a:t>
            </a:r>
            <a:r>
              <a:rPr lang="en-US" sz="1400"/>
              <a:t>0uL</a:t>
            </a:r>
            <a:endParaRPr 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8EB652-994A-054A-AC29-047190BCA7C2}"/>
              </a:ext>
            </a:extLst>
          </p:cNvPr>
          <p:cNvSpPr txBox="1"/>
          <p:nvPr/>
        </p:nvSpPr>
        <p:spPr>
          <a:xfrm>
            <a:off x="4460967" y="5543923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0C622D-4BB8-F14F-B583-F1FEE87E5645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2C23CE-F54C-CA4D-9BF0-542EE0676FBA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P300_multi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C30C1F-2325-7A46-902A-4D285B42BB98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78191F-43CB-AD46-8CE6-71CF61FBC3F7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</p:spTree>
    <p:extLst>
      <p:ext uri="{BB962C8B-B14F-4D97-AF65-F5344CB8AC3E}">
        <p14:creationId xmlns:p14="http://schemas.microsoft.com/office/powerpoint/2010/main" val="782567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9A24CA0-9E95-9A45-B7EA-CC6FD7BAC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Pool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762566-0AF5-0A41-8718-E7C69CEE199F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A / mastermix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55FBE1-A7F9-5547-91D0-2351716AF6C2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B / mastermix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7E7273A-C794-524D-8CB9-449178DE48B1}"/>
              </a:ext>
            </a:extLst>
          </p:cNvPr>
          <p:cNvSpPr txBox="1"/>
          <p:nvPr/>
        </p:nvSpPr>
        <p:spPr>
          <a:xfrm>
            <a:off x="1605402" y="4752917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Temp module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2101A8-61A0-A240-8487-087B0804E215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barcoded plate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ECA4C4F-06D6-BA4B-AAFA-9E82C673682C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7641BC5-3627-9E40-9788-E7E34AFAEA08}"/>
              </a:ext>
            </a:extLst>
          </p:cNvPr>
          <p:cNvSpPr txBox="1"/>
          <p:nvPr/>
        </p:nvSpPr>
        <p:spPr>
          <a:xfrm>
            <a:off x="4501952" y="3730822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PCR plate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DFB480-DE23-3146-9127-4D2D2D93CD84}"/>
              </a:ext>
            </a:extLst>
          </p:cNvPr>
          <p:cNvSpPr txBox="1"/>
          <p:nvPr/>
        </p:nvSpPr>
        <p:spPr>
          <a:xfrm>
            <a:off x="3065038" y="5569366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/>
              <a:t>2</a:t>
            </a:r>
            <a:r>
              <a:rPr lang="en-US" sz="1400" dirty="0"/>
              <a:t>0</a:t>
            </a:r>
            <a:r>
              <a:rPr lang="en-US" sz="1400"/>
              <a:t>0uL</a:t>
            </a:r>
            <a:endParaRPr 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0C622D-4BB8-F14F-B583-F1FEE87E5645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2C23CE-F54C-CA4D-9BF0-542EE0676FBA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P300_multi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C30C1F-2325-7A46-902A-4D285B42BB98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78191F-43CB-AD46-8CE6-71CF61FBC3F7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CD9A2C-2985-D542-A240-BF635326BB15}"/>
              </a:ext>
            </a:extLst>
          </p:cNvPr>
          <p:cNvSpPr txBox="1"/>
          <p:nvPr/>
        </p:nvSpPr>
        <p:spPr>
          <a:xfrm>
            <a:off x="7700556" y="2910181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Water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AACB74E-EE03-C34E-9F2C-65FB2CAB3B78}"/>
              </a:ext>
            </a:extLst>
          </p:cNvPr>
          <p:cNvSpPr txBox="1"/>
          <p:nvPr/>
        </p:nvSpPr>
        <p:spPr>
          <a:xfrm>
            <a:off x="4501952" y="4762927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PCR plate 1</a:t>
            </a:r>
          </a:p>
        </p:txBody>
      </p:sp>
    </p:spTree>
    <p:extLst>
      <p:ext uri="{BB962C8B-B14F-4D97-AF65-F5344CB8AC3E}">
        <p14:creationId xmlns:p14="http://schemas.microsoft.com/office/powerpoint/2010/main" val="971820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B75FB7B-1872-9849-A222-068398CC3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8489E55-B3B4-5E42-8D49-BDD7D7D40BC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2295" y="1443127"/>
            <a:ext cx="2818497" cy="40434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Barcode / pool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22A68BB-B1B3-7842-9889-CA22AFEC5AD7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2698B0-30F7-114D-A765-DEB07EE318DB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pooled plate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9FBDB7-E91A-864C-8E60-80E401E7CB2F}"/>
              </a:ext>
            </a:extLst>
          </p:cNvPr>
          <p:cNvSpPr txBox="1"/>
          <p:nvPr/>
        </p:nvSpPr>
        <p:spPr>
          <a:xfrm>
            <a:off x="3065038" y="5569366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6B179C-45BF-994B-9DB0-BA5DD2F7694C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2BEF7C-F1C6-EF4C-B63A-F3508476C987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P10_single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2E1820-7A61-414B-A01F-0411C68BBB1B}"/>
              </a:ext>
            </a:extLst>
          </p:cNvPr>
          <p:cNvSpPr txBox="1"/>
          <p:nvPr/>
        </p:nvSpPr>
        <p:spPr>
          <a:xfrm>
            <a:off x="4444951" y="5569366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9E3DCB-45EE-F24D-8B0C-EFB626C90F65}"/>
              </a:ext>
            </a:extLst>
          </p:cNvPr>
          <p:cNvSpPr txBox="1"/>
          <p:nvPr/>
        </p:nvSpPr>
        <p:spPr>
          <a:xfrm>
            <a:off x="7853001" y="3766450"/>
            <a:ext cx="2200276" cy="276999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Water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978916-F5BF-9641-9A20-C3489A697CF6}"/>
              </a:ext>
            </a:extLst>
          </p:cNvPr>
          <p:cNvSpPr txBox="1"/>
          <p:nvPr/>
        </p:nvSpPr>
        <p:spPr>
          <a:xfrm>
            <a:off x="7858124" y="4811211"/>
            <a:ext cx="2200276" cy="276999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Barcodes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B911F6-F06D-584B-8E07-BF7A63BBD7B2}"/>
              </a:ext>
            </a:extLst>
          </p:cNvPr>
          <p:cNvSpPr txBox="1"/>
          <p:nvPr/>
        </p:nvSpPr>
        <p:spPr>
          <a:xfrm>
            <a:off x="7858124" y="4534212"/>
            <a:ext cx="2200276" cy="276999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Barcodes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48BE88-8C33-2342-880E-AED3B7BC2616}"/>
              </a:ext>
            </a:extLst>
          </p:cNvPr>
          <p:cNvSpPr txBox="1"/>
          <p:nvPr/>
        </p:nvSpPr>
        <p:spPr>
          <a:xfrm>
            <a:off x="7853001" y="4278837"/>
            <a:ext cx="2200276" cy="276999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Barcodes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09C9CC-DCF8-1C4F-B22D-03430E11E370}"/>
              </a:ext>
            </a:extLst>
          </p:cNvPr>
          <p:cNvSpPr txBox="1"/>
          <p:nvPr/>
        </p:nvSpPr>
        <p:spPr>
          <a:xfrm>
            <a:off x="7853001" y="4022180"/>
            <a:ext cx="2200276" cy="276999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Ligation mastermix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7A959A-6D6D-624C-A8C4-D891FD44085A}"/>
              </a:ext>
            </a:extLst>
          </p:cNvPr>
          <p:cNvSpPr txBox="1"/>
          <p:nvPr/>
        </p:nvSpPr>
        <p:spPr>
          <a:xfrm>
            <a:off x="4514972" y="4760749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Pooled plate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198A7E-F8CC-E946-BB3B-33C23AE9B522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barcoded plate</a:t>
            </a:r>
          </a:p>
        </p:txBody>
      </p:sp>
    </p:spTree>
    <p:extLst>
      <p:ext uri="{BB962C8B-B14F-4D97-AF65-F5344CB8AC3E}">
        <p14:creationId xmlns:p14="http://schemas.microsoft.com/office/powerpoint/2010/main" val="2547806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10890</TotalTime>
  <Words>158</Words>
  <Application>Microsoft Macintosh PowerPoint</Application>
  <PresentationFormat>Widescreen</PresentationFormat>
  <Paragraphs>58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Swainston, Neil</dc:creator>
  <cp:lastModifiedBy>Swainston, Neil</cp:lastModifiedBy>
  <cp:revision>65</cp:revision>
  <dcterms:created xsi:type="dcterms:W3CDTF">2020-03-24T11:24:38Z</dcterms:created>
  <dcterms:modified xsi:type="dcterms:W3CDTF">2020-04-14T20:23:06Z</dcterms:modified>
</cp:coreProperties>
</file>